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6" r:id="rId4"/>
    <p:sldId id="260" r:id="rId5"/>
    <p:sldId id="264" r:id="rId6"/>
    <p:sldId id="275" r:id="rId7"/>
    <p:sldId id="274" r:id="rId8"/>
    <p:sldId id="270" r:id="rId9"/>
    <p:sldId id="266" r:id="rId10"/>
    <p:sldId id="272" r:id="rId11"/>
    <p:sldId id="259" r:id="rId12"/>
    <p:sldId id="271" r:id="rId13"/>
    <p:sldId id="273" r:id="rId14"/>
    <p:sldId id="277" r:id="rId15"/>
    <p:sldId id="261" r:id="rId16"/>
    <p:sldId id="278" r:id="rId17"/>
    <p:sldId id="258" r:id="rId18"/>
    <p:sldId id="262" r:id="rId19"/>
    <p:sldId id="265" r:id="rId20"/>
    <p:sldId id="280" r:id="rId21"/>
    <p:sldId id="281" r:id="rId22"/>
    <p:sldId id="282" r:id="rId23"/>
    <p:sldId id="279" r:id="rId24"/>
    <p:sldId id="268" r:id="rId25"/>
    <p:sldId id="267" r:id="rId26"/>
    <p:sldId id="263" r:id="rId27"/>
    <p:sldId id="26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0" autoAdjust="0"/>
    <p:restoredTop sz="94660"/>
  </p:normalViewPr>
  <p:slideViewPr>
    <p:cSldViewPr>
      <p:cViewPr varScale="1">
        <p:scale>
          <a:sx n="68" d="100"/>
          <a:sy n="68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&#1042;%20&#1079;&#1077;&#1084;&#1083;&#1103;&#1085;&#1082;&#1077;.%20&#1041;&#1100;&#1077;&#1090;&#1089;&#1103;%20&#1074;%20&#1090;&#1077;&#1089;&#1085;&#1086;&#1081;%20&#1087;&#1077;&#1095;&#1091;&#1088;&#1082;&#1077;%20&#1086;&#1075;&#1086;&#1085;&#1100;%20...%20(convert-video-online.com).av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Ni.shagu.nazad.Bitva.za.Moskvu.2011.SATRip.KinozalSAT(4)%20(convert-video-online.com).av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Ni.shagu.nazad.Bitva.za.Moskvu.2011.SATRip.KinozalSAT(5)%20(convert-video-online.com)%20(1).av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Parad.na.Krasnoy.Ploschadi.1941.DivX.SATRip%20(online-video-cutter.com).av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wmv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Parad.na.Krasnoy.Ploschadi.1941.DivX.SATRip%20(online-video-cutter.com)%20(1).avi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Ni.shagu.nazad.Bitva.za.Moskvu.2011.SATRip.KinozalSAT(7)%20(convert-video-online.com)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Ni.shagu.nazad.Bitva.za.Moskvu.2011.SATRip.KinozalSAT(8)%20(convert-video-online.com).av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Ni.shagu.nazad.Bitva.za.Moskvu.2011.SATRip.KinozalSAT-_online-video-cutter.com_-_10_.av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28panfilovtzev_trailer_HD-_online-video-cutter.com_.avi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Ni.shagu.nazad.Bitva.za.Moskvu.2011.SATRip.KinozalSAT(1)(1)%20(convert-video-online.com).av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Ni.shagu.nazad.Bitva.za.Moskvu.2011.SATRip.KinozalSAT(2)(1)%20(convert-video-online.com)%20(1).av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41;&#1080;&#1090;&#1074;&#1072;%20&#1079;&#1072;%20&#1052;&#1086;&#1089;&#1082;&#1074;&#1091;\Ni.shagu.nazad.Bitva.za.Moskvu.2011.SATRip.KinozalSAT(3)%20(convert-video-online.com).avi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60648"/>
            <a:ext cx="8305800" cy="6336704"/>
          </a:xfrm>
        </p:spPr>
        <p:txBody>
          <a:bodyPr/>
          <a:lstStyle/>
          <a:p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Москву</a:t>
            </a:r>
            <a:b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9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 землянке. Бьется в тесной печурке огонь ... (convert-video-online.com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712968" cy="639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899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" y="300038"/>
            <a:ext cx="87249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7294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 налётов</a:t>
            </a:r>
            <a:b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6000 человек</a:t>
            </a:r>
            <a:b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402 жилых дома разрушено</a:t>
            </a:r>
            <a:b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800 домов повреждены</a:t>
            </a:r>
            <a:b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разрушено 22 промышленных объекта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617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i.shagu.nazad.Bitva.za.Moskvu.2011.SATRip.KinozalSAT(4) (convert-video-online.com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727438" cy="63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30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i.shagu.nazad.Bitva.za.Moskvu.2011.SATRip.KinozalSAT(5) (convert-video-online.com) (1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1" y="260648"/>
            <a:ext cx="8640959" cy="62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629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ad.na.Krasnoy.Ploschadi.1941.DivX.SATRip (online-video-cutter.com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7544" y="278142"/>
            <a:ext cx="8280920" cy="6210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ас не нужно жалеть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36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ad.na.Krasnoy.Ploschadi.1941.DivX.SATRip (online-video-cutter.com) (1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34126"/>
            <a:ext cx="8568952" cy="6426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98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05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284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orks.doklad.ru/images/Pa8pGKDOtlc/m25cf23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6810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vgenij_Mravinskij_-_Leningradskaya_7_simfoniya_SHostakovicha_(xMus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28384" y="5752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11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.shagu.nazad.Bitva.za.Moskvu.2011.SATRip.KinozalSAT(7) (convert-video-online.com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7" y="260648"/>
            <a:ext cx="8602809" cy="6338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.shagu.nazad.Bitva.za.Moskvu.2011.SATRip.KinozalSAT(8) (convert-video-online.com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7" y="260648"/>
            <a:ext cx="8602809" cy="6338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.shagu.nazad.Bitva.za.Moskvu.2011.SATRip.KinozalSAT-_online-video-cutter.com_-_10_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7" y="260648"/>
            <a:ext cx="8602809" cy="6194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8panfilovtzev_trailer_HD-_online-video-cutter.com_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640960" cy="6369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829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69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580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738188"/>
            <a:ext cx="76200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77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i.shagu.nazad.Bitva.za.Moskvu.2011.SATRip.KinozalSAT(1)(1) (convert-video-online.com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7" y="260648"/>
            <a:ext cx="8602809" cy="62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00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2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652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7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555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" y="266700"/>
            <a:ext cx="89725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357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i.shagu.nazad.Bitva.za.Moskvu.2011.SATRip.KinozalSAT(2)(1) (convert-video-online.com) (1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332657"/>
            <a:ext cx="8640960" cy="62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5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i.shagu.nazad.Bitva.za.Moskvu.2011.SATRip.KinozalSAT(3) (convert-video-online.com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727438" cy="62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51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120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389</TotalTime>
  <Words>2</Words>
  <Application>Microsoft Office PowerPoint</Application>
  <PresentationFormat>Экран (4:3)</PresentationFormat>
  <Paragraphs>2</Paragraphs>
  <Slides>27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Бумажная</vt:lpstr>
      <vt:lpstr>                     Битва за Москву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90 налётов 6000 человек 402 жилых дома разрушено 800 домов повреждены разрушено 22 промышленных объекта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Битва за Москву</dc:title>
  <dc:creator>User</dc:creator>
  <cp:lastModifiedBy>Елена</cp:lastModifiedBy>
  <cp:revision>20</cp:revision>
  <dcterms:created xsi:type="dcterms:W3CDTF">2016-12-11T09:41:17Z</dcterms:created>
  <dcterms:modified xsi:type="dcterms:W3CDTF">2016-12-15T11:06:25Z</dcterms:modified>
</cp:coreProperties>
</file>